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7"/>
  </p:notesMasterIdLst>
  <p:sldIdLst>
    <p:sldId id="360" r:id="rId2"/>
    <p:sldId id="256" r:id="rId3"/>
    <p:sldId id="348" r:id="rId4"/>
    <p:sldId id="332" r:id="rId5"/>
    <p:sldId id="279" r:id="rId6"/>
    <p:sldId id="363" r:id="rId7"/>
    <p:sldId id="334" r:id="rId8"/>
    <p:sldId id="338" r:id="rId9"/>
    <p:sldId id="336" r:id="rId10"/>
    <p:sldId id="365" r:id="rId11"/>
    <p:sldId id="354" r:id="rId12"/>
    <p:sldId id="357" r:id="rId13"/>
    <p:sldId id="362" r:id="rId14"/>
    <p:sldId id="364" r:id="rId15"/>
    <p:sldId id="366" r:id="rId16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6B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8C5D3-AB9F-492B-BF85-5ECE9118F694}" type="datetimeFigureOut">
              <a:rPr lang="ru-RU" smtClean="0"/>
              <a:t>01.07.2020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D9F8D-F823-419A-8E01-3894408A2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201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6AC-FA30-4B82-9197-C22AD0FEDCA4}" type="datetimeFigureOut">
              <a:rPr lang="ru-RU" smtClean="0"/>
              <a:pPr/>
              <a:t>01.07.2020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8085-8B38-4D51-851F-326DFFD43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6AC-FA30-4B82-9197-C22AD0FEDCA4}" type="datetimeFigureOut">
              <a:rPr lang="ru-RU" smtClean="0"/>
              <a:pPr/>
              <a:t>01.07.2020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8085-8B38-4D51-851F-326DFFD43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6AC-FA30-4B82-9197-C22AD0FEDCA4}" type="datetimeFigureOut">
              <a:rPr lang="ru-RU" smtClean="0"/>
              <a:pPr/>
              <a:t>01.07.2020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8085-8B38-4D51-851F-326DFFD43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6AC-FA30-4B82-9197-C22AD0FEDCA4}" type="datetimeFigureOut">
              <a:rPr lang="ru-RU" smtClean="0"/>
              <a:pPr/>
              <a:t>01.07.2020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8085-8B38-4D51-851F-326DFFD43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6AC-FA30-4B82-9197-C22AD0FEDCA4}" type="datetimeFigureOut">
              <a:rPr lang="ru-RU" smtClean="0"/>
              <a:pPr/>
              <a:t>01.07.2020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8085-8B38-4D51-851F-326DFFD43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6AC-FA30-4B82-9197-C22AD0FEDCA4}" type="datetimeFigureOut">
              <a:rPr lang="ru-RU" smtClean="0"/>
              <a:pPr/>
              <a:t>01.07.2020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8085-8B38-4D51-851F-326DFFD43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6AC-FA30-4B82-9197-C22AD0FEDCA4}" type="datetimeFigureOut">
              <a:rPr lang="ru-RU" smtClean="0"/>
              <a:pPr/>
              <a:t>01.07.2020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8085-8B38-4D51-851F-326DFFD43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6AC-FA30-4B82-9197-C22AD0FEDCA4}" type="datetimeFigureOut">
              <a:rPr lang="ru-RU" smtClean="0"/>
              <a:pPr/>
              <a:t>01.07.2020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8085-8B38-4D51-851F-326DFFD43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6AC-FA30-4B82-9197-C22AD0FEDCA4}" type="datetimeFigureOut">
              <a:rPr lang="ru-RU" smtClean="0"/>
              <a:pPr/>
              <a:t>01.07.2020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8085-8B38-4D51-851F-326DFFD43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6AC-FA30-4B82-9197-C22AD0FEDCA4}" type="datetimeFigureOut">
              <a:rPr lang="ru-RU" smtClean="0"/>
              <a:pPr/>
              <a:t>01.07.2020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8085-8B38-4D51-851F-326DFFD43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66AC-FA30-4B82-9197-C22AD0FEDCA4}" type="datetimeFigureOut">
              <a:rPr lang="ru-RU" smtClean="0"/>
              <a:pPr/>
              <a:t>01.07.2020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28085-8B38-4D51-851F-326DFFD43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166AC-FA30-4B82-9197-C22AD0FEDCA4}" type="datetimeFigureOut">
              <a:rPr lang="ru-RU" smtClean="0"/>
              <a:pPr/>
              <a:t>01.07.2020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28085-8B38-4D51-851F-326DFFD431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586" y="18631"/>
            <a:ext cx="7839635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6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wm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627F23-22D2-4DD5-952D-7EF0ACB79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067" y="4005064"/>
            <a:ext cx="8565976" cy="2232248"/>
          </a:xfrm>
        </p:spPr>
        <p:txBody>
          <a:bodyPr>
            <a:noAutofit/>
          </a:bodyPr>
          <a:lstStyle/>
          <a:p>
            <a:pPr lvl="0" algn="l">
              <a:lnSpc>
                <a:spcPct val="100000"/>
              </a:lnSpc>
              <a:spcBef>
                <a:spcPct val="20000"/>
              </a:spcBef>
              <a:buClr>
                <a:srgbClr val="DDDDDD"/>
              </a:buClr>
              <a:buSzPct val="70000"/>
              <a:defRPr/>
            </a:pPr>
            <a:r>
              <a:rPr lang="ru-RU" sz="4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Кем быть</a:t>
            </a:r>
            <a: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Выбираем </a:t>
            </a:r>
            <a:b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профессию «Вязальщица»</a:t>
            </a:r>
            <a: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3AA650B-6D06-4A4C-A5D4-EE272C229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067" y="116632"/>
            <a:ext cx="8458200" cy="92357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образования 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«Пинский государственный профессионально-технический колледж легкой промышленности»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284B33D8-2E52-45EB-867F-F4C6960D0E40}"/>
              </a:ext>
            </a:extLst>
          </p:cNvPr>
          <p:cNvSpPr txBox="1">
            <a:spLocks/>
          </p:cNvSpPr>
          <p:nvPr/>
        </p:nvSpPr>
        <p:spPr>
          <a:xfrm rot="10800000" flipV="1">
            <a:off x="539552" y="5301208"/>
            <a:ext cx="8226484" cy="79208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Мирончук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Антон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Александрович, учащийся гр. Б351-17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Овчинникова Людмила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Ивановна, преподаватель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="" xmlns:a16="http://schemas.microsoft.com/office/drawing/2014/main" id="{8C1BB988-E80E-43DA-A150-E61113FE5361}"/>
              </a:ext>
            </a:extLst>
          </p:cNvPr>
          <p:cNvSpPr txBox="1">
            <a:spLocks/>
          </p:cNvSpPr>
          <p:nvPr/>
        </p:nvSpPr>
        <p:spPr>
          <a:xfrm>
            <a:off x="376067" y="6309320"/>
            <a:ext cx="8458200" cy="37143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Пинск 2020</a:t>
            </a:r>
          </a:p>
        </p:txBody>
      </p:sp>
      <p:pic>
        <p:nvPicPr>
          <p:cNvPr id="3074" name="Picture 2" descr="C:\Users\User\Desktop\слайд\Слайд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5" y="1711088"/>
            <a:ext cx="4413072" cy="294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5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8" y="1124744"/>
            <a:ext cx="3864001" cy="254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E26C6B-F2CF-4E39-AD1C-57BB99563AD1}"/>
              </a:ext>
            </a:extLst>
          </p:cNvPr>
          <p:cNvSpPr txBox="1"/>
          <p:nvPr/>
        </p:nvSpPr>
        <p:spPr>
          <a:xfrm>
            <a:off x="323528" y="1125973"/>
            <a:ext cx="460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just">
              <a:lnSpc>
                <a:spcPct val="90000"/>
              </a:lnSpc>
              <a:spcBef>
                <a:spcPct val="0"/>
              </a:spcBef>
            </a:pP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Вязание 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изначально было только мужским занятием. Лишь позднее, когда вязание широко распространилось, им стали заниматься женщины.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1564F0-B4C2-4542-BB57-7079C1F44C4A}"/>
              </a:ext>
            </a:extLst>
          </p:cNvPr>
          <p:cNvSpPr txBox="1"/>
          <p:nvPr/>
        </p:nvSpPr>
        <p:spPr>
          <a:xfrm>
            <a:off x="395536" y="3938280"/>
            <a:ext cx="460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just">
              <a:lnSpc>
                <a:spcPct val="90000"/>
              </a:lnSpc>
              <a:spcBef>
                <a:spcPct val="0"/>
              </a:spcBef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Самой быстрой в мире вязальщицей является Мириам </a:t>
            </a:r>
            <a:r>
              <a:rPr lang="ru-RU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Тейгелс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из Нидерландов. Она за одну минуту может провязать целых 118 петель!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1BF90E93-7376-4EEE-9D7C-A3A213826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769977"/>
            <a:ext cx="3864002" cy="257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44638" y="129787"/>
            <a:ext cx="514673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360000" algn="just">
              <a:lnSpc>
                <a:spcPct val="90000"/>
              </a:lnSpc>
            </a:pP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ИНТЕРЕСНО ЗНАТЬ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953" y="240"/>
            <a:ext cx="8702094" cy="1268520"/>
          </a:xfrm>
        </p:spPr>
        <p:txBody>
          <a:bodyPr>
            <a:noAutofit/>
          </a:bodyPr>
          <a:lstStyle/>
          <a:p>
            <a:pPr indent="360000"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ВЯЗАНИЕ - ЭТО КРАСИВО!</a:t>
            </a:r>
            <a:b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2736"/>
            <a:ext cx="257567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31014" y="3690114"/>
            <a:ext cx="3304859" cy="2542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984" y="3541072"/>
            <a:ext cx="54131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just"/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выставках в Брюсселе, </a:t>
            </a: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Париже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Чикаго посетителей восхищают белые ажурные платки, которые можно уместить в яичную скорлупу или протащить через обручальное кольцо. Неслучайно тончайшие платки называют  «паутинкой</a:t>
            </a: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».</a:t>
            </a:r>
            <a:endParaRPr lang="ru-RU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984" y="908720"/>
            <a:ext cx="54131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just"/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XXI</a:t>
            </a: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веке появилось «вязаное граффити». Благодаря ему серые улицы, дворы, парки, скверы становится красивыми, пестрыми и ярким, создают хорошее </a:t>
            </a:r>
            <a:r>
              <a:rPr lang="ru-RU" sz="24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настроение людям.</a:t>
            </a:r>
            <a:endParaRPr lang="ru-RU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95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339020"/>
            <a:ext cx="5184576" cy="2306004"/>
          </a:xfrm>
        </p:spPr>
        <p:txBody>
          <a:bodyPr>
            <a:noAutofit/>
          </a:bodyPr>
          <a:lstStyle/>
          <a:p>
            <a:pPr indent="357188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большой вязальный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–моб» состоялся в сентябре 2012 года. Он прошел в лондонском королевском Альберт–холле, где в течение 15 минут одновременно вязали 3 083 человека.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590F1BA-A4E2-4CF7-9685-AC6686A36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39020"/>
            <a:ext cx="3251471" cy="2438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63860" y="116632"/>
            <a:ext cx="7995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ВЯЗАНИЕ – ЭТО УВЛЕКАТЕЛЬНО!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21088"/>
            <a:ext cx="3251471" cy="1869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9512" y="4129608"/>
            <a:ext cx="5023481" cy="217971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cap="none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Дэвид </a:t>
            </a:r>
            <a:r>
              <a:rPr lang="ru-RU" sz="2400" cap="none" dirty="0" err="1" smtClean="0">
                <a:ln w="0"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Бэбкок</a:t>
            </a:r>
            <a:r>
              <a:rPr lang="ru-RU" sz="2400" cap="none" dirty="0" smtClean="0">
                <a:ln w="0"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был занесен в книгу рекордов Гиннеса после участия в беговом марафоне в Канзас–сити. Во время забега, в течении 5 часов 48 минут 27 секунд он связал шарф длиной 4 метра!</a:t>
            </a:r>
            <a:endParaRPr lang="ru-RU" sz="2400" cap="none" dirty="0">
              <a:ln w="0"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08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655C21-4C78-4873-AE21-525013BB3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260648"/>
            <a:ext cx="7356503" cy="590931"/>
          </a:xfr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КАК СТАТЬ ВЯЗАЛЬЩИЦЕЙ?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6055EEE-B0F3-4459-A78D-F1C287E17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59" y="1465729"/>
            <a:ext cx="7869891" cy="117118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Профессию можно получить в учреждении образования «Пинский государственный профессионально-технический колледж легкой промышленности» </a:t>
            </a:r>
            <a:endParaRPr lang="ru-RU" dirty="0" smtClean="0">
              <a:solidFill>
                <a:srgbClr val="333333"/>
              </a:solidFill>
              <a:latin typeface="Droid Sans"/>
            </a:endParaRPr>
          </a:p>
          <a:p>
            <a:endParaRPr lang="ru-RU" dirty="0">
              <a:solidFill>
                <a:srgbClr val="333333"/>
              </a:solidFill>
              <a:latin typeface="Droid Sans"/>
            </a:endParaRPr>
          </a:p>
          <a:p>
            <a:endParaRPr lang="ru-RU" dirty="0" smtClean="0">
              <a:solidFill>
                <a:srgbClr val="333333"/>
              </a:solidFill>
              <a:latin typeface="Droid Sans"/>
            </a:endParaRPr>
          </a:p>
        </p:txBody>
      </p:sp>
      <p:pic>
        <p:nvPicPr>
          <p:cNvPr id="4" name="готово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350" t="22601" r="12650" b="23149"/>
          <a:stretch/>
        </p:blipFill>
        <p:spPr>
          <a:xfrm>
            <a:off x="2159168" y="2750032"/>
            <a:ext cx="4572000" cy="2480336"/>
          </a:xfrm>
          <a:prstGeom prst="rect">
            <a:avLst/>
          </a:prstGeom>
        </p:spPr>
      </p:pic>
      <p:sp>
        <p:nvSpPr>
          <p:cNvPr id="7" name="Заголовок 5">
            <a:extLst>
              <a:ext uri="{FF2B5EF4-FFF2-40B4-BE49-F238E27FC236}">
                <a16:creationId xmlns="" xmlns:a16="http://schemas.microsoft.com/office/drawing/2014/main" id="{9D9F8D42-C759-4958-AA7A-92EF05DFCD14}"/>
              </a:ext>
            </a:extLst>
          </p:cNvPr>
          <p:cNvSpPr txBox="1">
            <a:spLocks/>
          </p:cNvSpPr>
          <p:nvPr/>
        </p:nvSpPr>
        <p:spPr>
          <a:xfrm>
            <a:off x="323528" y="5589240"/>
            <a:ext cx="8458200" cy="68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Это начало пути</a:t>
            </a:r>
            <a:endParaRPr lang="ru-RU" sz="48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4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353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655C21-4C78-4873-AE21-525013BB3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50" y="260648"/>
            <a:ext cx="8189806" cy="590931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ПРОФЕССИОНАЛЬНОЕ РАЗВИТИЕ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Блок-схема: документ 4"/>
          <p:cNvSpPr/>
          <p:nvPr/>
        </p:nvSpPr>
        <p:spPr>
          <a:xfrm>
            <a:off x="488136" y="3356992"/>
            <a:ext cx="8136904" cy="1440160"/>
          </a:xfrm>
          <a:prstGeom prst="flowChartDocument">
            <a:avLst/>
          </a:prstGeom>
          <a:solidFill>
            <a:srgbClr val="92D05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опытом можно получить более высокий разряд и, соответственно, прибавку к зарплате. </a:t>
            </a:r>
          </a:p>
        </p:txBody>
      </p:sp>
      <p:sp>
        <p:nvSpPr>
          <p:cNvPr id="6" name="Блок-схема: документ 5"/>
          <p:cNvSpPr/>
          <p:nvPr/>
        </p:nvSpPr>
        <p:spPr>
          <a:xfrm>
            <a:off x="488136" y="1340768"/>
            <a:ext cx="8136904" cy="1800200"/>
          </a:xfrm>
          <a:prstGeom prst="flowChartDocument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Вязальщицы высокой квалификации совместно с художником-модельером разрабатывают образцы трикотажных переплетений, изготавливают модели по эскизам.</a:t>
            </a:r>
          </a:p>
        </p:txBody>
      </p:sp>
      <p:sp>
        <p:nvSpPr>
          <p:cNvPr id="7" name="Блок-схема: документ 6"/>
          <p:cNvSpPr/>
          <p:nvPr/>
        </p:nvSpPr>
        <p:spPr>
          <a:xfrm>
            <a:off x="488136" y="5013176"/>
            <a:ext cx="8136904" cy="1584176"/>
          </a:xfrm>
          <a:prstGeom prst="flowChartDocument">
            <a:avLst/>
          </a:prstGeom>
          <a:solidFill>
            <a:srgbClr val="C56BB4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карьерный рост.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профессиональное образование на более высоком уровне и стать инженером-технологом трикотажного производства или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дессинатором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1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180504"/>
            <a:ext cx="820891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ДАЛЬШЕ?</a:t>
            </a:r>
          </a:p>
          <a:p>
            <a:pPr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Жизнь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словно вязаное полотно, состоящее из множества петелек-событий. Мы сами строим-вяжем свою жизнь. Есть красивое вязание - замысловатые узоры, ровные петельки, а есть такое, что не то, что надеть нельзя, но и смотреть неприятно. Так и в жизни - какими событиями мы её наполним, такой она и будет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just"/>
            <a:endParaRPr lang="ru-RU" sz="3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333333"/>
              </a:solidFill>
              <a:latin typeface="Droid San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7" y="4293096"/>
            <a:ext cx="7250703" cy="641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92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9D9F8D42-C759-4958-AA7A-92EF05DFC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661248"/>
            <a:ext cx="8458200" cy="682401"/>
          </a:xfrm>
        </p:spPr>
        <p:txBody>
          <a:bodyPr>
            <a:noAutofit/>
          </a:bodyPr>
          <a:lstStyle/>
          <a:p>
            <a:pPr algn="ctr"/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 это - трикотаж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5C6D9BE8-131C-41D5-BAD7-382E3E318BBE}"/>
              </a:ext>
            </a:extLst>
          </p:cNvPr>
          <p:cNvSpPr txBox="1">
            <a:spLocks/>
          </p:cNvSpPr>
          <p:nvPr/>
        </p:nvSpPr>
        <p:spPr>
          <a:xfrm>
            <a:off x="218256" y="188640"/>
            <a:ext cx="8602216" cy="72008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ОБЪЕДИНЯЕТ ЭТИ ИЗДЕЛИЯ?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в презентацию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6.4968"/>
                </p14:media>
              </p:ext>
            </p:extLst>
          </p:nvPr>
        </p:nvPicPr>
        <p:blipFill rotWithShape="1">
          <a:blip r:embed="rId4"/>
          <a:srcRect t="13000" b="13400"/>
          <a:stretch>
            <a:fillRect/>
          </a:stretch>
        </p:blipFill>
        <p:spPr>
          <a:xfrm>
            <a:off x="1524000" y="1737360"/>
            <a:ext cx="6096000" cy="3364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77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63880" cy="1840966"/>
          </a:xfrm>
        </p:spPr>
        <p:txBody>
          <a:bodyPr>
            <a:noAutofit/>
          </a:bodyPr>
          <a:lstStyle/>
          <a:p>
            <a:pPr algn="just"/>
            <a:r>
              <a:rPr lang="en-US" sz="3200" cap="non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cap="non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cap="non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cap="non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французского языка слово «трикотаж» переводится как «вязаные изделия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non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Действительно, трикотажное полотно вяжется из нитей, которые образуют гибкие петли. Эти петли соединяются между собой, </a:t>
            </a:r>
            <a:r>
              <a:rPr lang="ru-RU" sz="2800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образуя эластичный материал.</a:t>
            </a:r>
            <a:endParaRPr lang="ru-RU" sz="2800" cap="none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03414E2-E730-4F76-A9F0-E3F6BF22F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836642"/>
            <a:ext cx="4284476" cy="379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8964488" cy="2016224"/>
          </a:xfrm>
        </p:spPr>
        <p:txBody>
          <a:bodyPr anchor="ctr">
            <a:normAutofit lnSpcReduction="10000"/>
          </a:bodyPr>
          <a:lstStyle/>
          <a:p>
            <a:pPr marL="0" lvl="1" indent="360000" algn="ctr"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КАК ВСЕ НАЧИНАЛОСЬ?</a:t>
            </a:r>
          </a:p>
          <a:p>
            <a:pPr marL="0" lvl="1" indent="360000" algn="just"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lvl="1" indent="360000" algn="just"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Нет </a:t>
            </a:r>
            <a:r>
              <a:rPr lang="ru-RU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точной даты, когда появилось вязание. Но одним из самых ранних известных образцов вязания стали носки, которые были найдены в Египте и изготовлены предположительно в 1 тысячелетии до н.э.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3C056E-4543-4EE7-946C-5ED0500F286D}"/>
              </a:ext>
            </a:extLst>
          </p:cNvPr>
          <p:cNvSpPr txBox="1"/>
          <p:nvPr/>
        </p:nvSpPr>
        <p:spPr>
          <a:xfrm>
            <a:off x="179512" y="3136900"/>
            <a:ext cx="3744416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360000" algn="just">
              <a:lnSpc>
                <a:spcPct val="90000"/>
              </a:lnSpc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Раньше вязали просто на пальцах, и только лишь определённое время спустя были изобретены инструменты для вязания – спицы и крючок.</a:t>
            </a:r>
          </a:p>
        </p:txBody>
      </p:sp>
      <p:pic>
        <p:nvPicPr>
          <p:cNvPr id="6" name="1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3400" b="12800"/>
          <a:stretch/>
        </p:blipFill>
        <p:spPr>
          <a:xfrm>
            <a:off x="4774288" y="4231598"/>
            <a:ext cx="3559288" cy="1970066"/>
          </a:xfrm>
          <a:prstGeom prst="rect">
            <a:avLst/>
          </a:prstGeom>
        </p:spPr>
      </p:pic>
      <p:pic>
        <p:nvPicPr>
          <p:cNvPr id="7" name="DIY Tutoriel- tricoter une couverture XXL avec les mains en laine merinos ComfyWool (1) (1) (2)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13199" b="13400"/>
          <a:stretch/>
        </p:blipFill>
        <p:spPr>
          <a:xfrm>
            <a:off x="4774288" y="1916832"/>
            <a:ext cx="3579524" cy="197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5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531440"/>
            <a:ext cx="8686800" cy="1906315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Законодательница моды Франция стала первой страной, где были созданы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станки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вязания</a:t>
            </a:r>
          </a:p>
        </p:txBody>
      </p:sp>
      <p:pic>
        <p:nvPicPr>
          <p:cNvPr id="7171" name="Picture 3" descr="C:\Users\Rain\Pictures\карина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64" y="2134092"/>
            <a:ext cx="3118836" cy="4204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Rain\Pictures\карина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05" y="2492896"/>
            <a:ext cx="2977907" cy="3772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Rain\Pictures\карина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2822"/>
            <a:ext cx="2739448" cy="3196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36904" cy="1970856"/>
          </a:xfrm>
        </p:spPr>
        <p:txBody>
          <a:bodyPr>
            <a:normAutofit/>
          </a:bodyPr>
          <a:lstStyle/>
          <a:p>
            <a:pPr algn="just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промышленное вязальное оборудование о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снащено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автоматической системой управления. 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существуют микропроцессорные модели, контроль работы которых выполняется с помощью компьютера</a:t>
            </a:r>
          </a:p>
        </p:txBody>
      </p:sp>
      <p:pic>
        <p:nvPicPr>
          <p:cNvPr id="5" name="Полесье (1)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799" b="13801"/>
          <a:stretch/>
        </p:blipFill>
        <p:spPr>
          <a:xfrm>
            <a:off x="1628824" y="2670068"/>
            <a:ext cx="6096000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4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3"/>
            <a:ext cx="5220072" cy="388843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Вязальщица </a:t>
            </a:r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– в соответствии с техническим заданием заправляет и запускает вязальную машину, следит за её работой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в процессе работы регулирует плотность трикотажного полотна, меняет иглы, бобины с пряжей, вводит дополнительные нити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проверяет качество изделий и комплектует их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319" y="3645598"/>
            <a:ext cx="3345838" cy="223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319" y="1196753"/>
            <a:ext cx="334583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327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58808" cy="201622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Вязальщицы работают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предприятиях легкой промышленности и бытового обслуживания по производству трикотажа и трикотажных изделий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195736" y="2060848"/>
            <a:ext cx="5337760" cy="360040"/>
          </a:xfrm>
          <a:prstGeom prst="round2DiagRect">
            <a:avLst>
              <a:gd name="adj1" fmla="val 1666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«Полесье» (г. Пинск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95736" y="2492896"/>
            <a:ext cx="5337760" cy="36004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«Алеся» (г. Минск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88146" y="2924944"/>
            <a:ext cx="5337760" cy="36004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</a:t>
            </a:r>
            <a:r>
              <a:rPr lang="be-BY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ітанак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(г. Жодино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195736" y="3356992"/>
            <a:ext cx="5337760" cy="36004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«8 Марта» (г. Гомель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195736" y="3789040"/>
            <a:ext cx="5337760" cy="36004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Купалинка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(г. Солигорск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2195736" y="4221088"/>
            <a:ext cx="5337760" cy="36004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«Брестский чулочный комбинат» (г. Брест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195736" y="4642832"/>
            <a:ext cx="5337760" cy="36004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«БТФ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(г. Брест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195736" y="5085184"/>
            <a:ext cx="5337760" cy="36004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ЭСООО «Конте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(г. Гродно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195736" y="5517232"/>
            <a:ext cx="5337760" cy="36004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ЧУТП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Ромгиль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(г. Минск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195736" y="5949280"/>
            <a:ext cx="5337760" cy="36004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973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-27384"/>
            <a:ext cx="8686800" cy="1296144"/>
          </a:xfrm>
        </p:spPr>
        <p:txBody>
          <a:bodyPr>
            <a:normAutofit/>
          </a:bodyPr>
          <a:lstStyle/>
          <a:p>
            <a:pPr marL="0" indent="360000" algn="just">
              <a:spcBef>
                <a:spcPts val="0"/>
              </a:spcBef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вязальщицы является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средней по физической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трудности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0" indent="360000" algn="just">
              <a:spcBef>
                <a:spcPts val="0"/>
              </a:spcBef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1185844" y="1498520"/>
            <a:ext cx="4898324" cy="1210400"/>
          </a:xfrm>
          <a:prstGeom prst="flowChartTerminator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Вязальщица работает в одну или две смены в просторном поме­щении на индивидуальном рабочем месте на вязальном станке в нормальных микроклиматических условиях.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1043608" y="3861048"/>
            <a:ext cx="4824012" cy="1152128"/>
          </a:xfrm>
          <a:prstGeom prst="flowChartTerminator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 работу стоя, слегка согнувшись. </a:t>
            </a: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3131840" y="2708920"/>
            <a:ext cx="4824012" cy="1152128"/>
          </a:xfrm>
          <a:prstGeom prst="flowChartTerminator">
            <a:avLst/>
          </a:prstGeom>
          <a:solidFill>
            <a:srgbClr val="92D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производстве есть некоторые вредности: пыль, отходы производства и повышенный уровень шума. </a:t>
            </a: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3203848" y="5013176"/>
            <a:ext cx="4824012" cy="1152128"/>
          </a:xfrm>
          <a:prstGeom prst="flowChartTerminator">
            <a:avLst/>
          </a:prstGeom>
          <a:solidFill>
            <a:srgbClr val="7030A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000"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труда сдельно-премиальная, размер заработной платы зависит от присвоенного квалификационного разряда (2-5 разряды) и качества работ. </a:t>
            </a:r>
          </a:p>
        </p:txBody>
      </p:sp>
    </p:spTree>
    <p:extLst>
      <p:ext uri="{BB962C8B-B14F-4D97-AF65-F5344CB8AC3E}">
        <p14:creationId xmlns:p14="http://schemas.microsoft.com/office/powerpoint/2010/main" val="144909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1656</TotalTime>
  <Words>653</Words>
  <Application>Microsoft Office PowerPoint</Application>
  <PresentationFormat>Экран (4:3)</PresentationFormat>
  <Paragraphs>53</Paragraphs>
  <Slides>15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Кем быть?  Выбираем  профессию «Вязальщица» </vt:lpstr>
      <vt:lpstr>Все это - трикотаж</vt:lpstr>
      <vt:lpstr>  С французского языка слово «трикотаж» переводится как «вязаные изделия».  Действительно, трикотажное полотно вяжется из нитей, которые образуют гибкие петли. Эти петли соединяются между собой, образуя эластичный материал.</vt:lpstr>
      <vt:lpstr>Презентация PowerPoint</vt:lpstr>
      <vt:lpstr>Законодательница моды Франция стала первой страной, где были созданы станки для вязания</vt:lpstr>
      <vt:lpstr>Современное промышленное вязальное оборудование оснащено автоматической системой управления.  Также существуют микропроцессорные модели, контроль работы которых выполняется с помощью компьютера</vt:lpstr>
      <vt:lpstr>Презентация PowerPoint</vt:lpstr>
      <vt:lpstr>Вязальщицы работают  на предприятиях легкой промышленности и бытового обслуживания по производству трикотажа и трикотажных изделий. </vt:lpstr>
      <vt:lpstr>Презентация PowerPoint</vt:lpstr>
      <vt:lpstr>Презентация PowerPoint</vt:lpstr>
      <vt:lpstr>ВЯЗАНИЕ - ЭТО КРАСИВО! </vt:lpstr>
      <vt:lpstr>Самый большой вязальный «флеш–моб» состоялся в сентябре 2012 года. Он прошел в лондонском королевском Альберт–холле, где в течение 15 минут одновременно вязали 3 083 человека.</vt:lpstr>
      <vt:lpstr>КАК СТАТЬ ВЯЗАЛЬЩИЦЕЙ?</vt:lpstr>
      <vt:lpstr>ПРОФЕССИОНАЛЬНОЕ РАЗВИТИЕ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Методист</cp:lastModifiedBy>
  <cp:revision>153</cp:revision>
  <dcterms:created xsi:type="dcterms:W3CDTF">2012-04-30T11:07:08Z</dcterms:created>
  <dcterms:modified xsi:type="dcterms:W3CDTF">2020-07-01T05:25:47Z</dcterms:modified>
</cp:coreProperties>
</file>